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58630" y="38329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主旨大意题。通读全文可知，本文主要谈论了人工智能在改造火星使其适合人类居住方面的潜力，以及中国在火星探索上已实施和即将开展的行动，并展望了未来人工智能加速太空资源探索的前景。故选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82096"/>
            <a:ext cx="11485848" cy="2861310"/>
          </a:xfrm>
        </p:spPr>
        <p:txBody>
          <a:bodyPr/>
          <a:lstStyle/>
          <a:p>
            <a:pPr hangingPunct="0">
              <a:spcAft>
                <a:spcPts val="0"/>
              </a:spcAft>
              <a:tabLst>
                <a:tab pos="51130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the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AI shows science fiction.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AI will help humans explore Mars.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Mars is suitable for humans.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Humans will recreate the magnetic field.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196568"/>
            <a:ext cx="3568116" cy="457677"/>
          </a:xfrm>
          <a:prstGeom prst="rect">
            <a:avLst/>
          </a:prstGeom>
        </p:spPr>
      </p:pic>
      <p:sp>
        <p:nvSpPr>
          <p:cNvPr id="4" name="文本框 3"/>
          <p:cNvSpPr txBox="1"/>
          <p:nvPr/>
        </p:nvSpPr>
        <p:spPr>
          <a:xfrm>
            <a:off x="859471" y="1196752"/>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7024"/>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讲述了博鳌亚洲论坛上专家讨论了人工智能在改造火星使其适合人类居住方面的潜力</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以及中国在火星探索上已实施和即将开展的行动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并展望了未来人工智能加速太空资源探索的前景。</a:t>
            </a:r>
            <a:endParaRPr lang="zh-CN" altLang="en-US" dirty="0"/>
          </a:p>
        </p:txBody>
      </p:sp>
      <p:pic>
        <p:nvPicPr>
          <p:cNvPr id="4"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718592" y="1281117"/>
            <a:ext cx="10753228" cy="140867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Forum for Asia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博鳌亚洲论坛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experts expressed excitement about the potential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潜力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AI.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Keke,director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Macau Institute of Space Technology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Application,said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Mars could become a planet which is suitable for humans to live on with the help of AI.</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“Mars used to have water and an environment just like the earth. I believe in the future humans could improve the environment on Mars through 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technology,making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have air and water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humans can live there,” Zhang said. “It may not be science fiction. If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happens,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solve many troubles faced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 shortage of land. That is why humans have been exploring the moon and other planets for many years.”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7254"/>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kinds of ideas have been come up with by many scientists to recreate the magnetic field of Mars. When there is a magnetic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acts like an umbrella and stops solar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wind,allowing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environment to become suitable for the development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 air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human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 China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already on this way. Tianwen-1 probe landed on Mars as early as 2021. This was the first time that China has carried out an exploration of the magnetic field on Mars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2822"/>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“China’s exploring of Mars will be further sped up with the development of AI,” Zhang said. “In 2028, China will launch a second spacecraft called Tianwen-3, which will take samples from Mars and bring them back to the earth. So I feel that with powerful tools like AI and machine learning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methods, humans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greatly increase the speed of exploration of resources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Mars,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especially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moon, 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8630" y="38329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the year’s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Boao</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Forum for Asia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博鳌亚洲论坛</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,experts expressed excitement about the potential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潜力</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 AI</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可知，在今年的博鳌亚洲论坛上，专家们兴奋地谈论了人工智能的潜力。故选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82096"/>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the experts excited about at the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Forum for Asia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potential of AI.</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finding of air and water on Mars.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launch of Tianwen-3.</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improvement of the environment.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196752"/>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8630" y="242088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believe in the future humans could improve the environment on Mars through AI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technology,making</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have air and water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again,so</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that humans can live there”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this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happens,it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will solve many troubles faced by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humans,such</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as the shortage of land</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That is why humans have been exploring the moon and other planets for many years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可知，张可可认为在火星探索中使用人工智能的主要目的是创造一个类似地球的生存环境。故选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opinion,what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main purpose of using AI in Mars exploration?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find life on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Mars.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bring back water from Mars.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achieve the goal of landing on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Mars.</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create an earth-like living environment.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860776"/>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8630"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there is a magnetic field,it acts like an umbrella and stops solar wind,allowing the environment to become suitable for the development of water,air and human life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可知，火星磁场可以帮助人类在火星上生存。故选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10148"/>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we need to recreate the magnetic field of Mars?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can create more land.	B. It can collect more sunlight.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can reduce the bad weather.	D. It can help humans live on Mars.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0654" y="1624804"/>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43710" y="331560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观点态度题。根据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I feel that with powerful tools like AI and machine learning methods,humans will greatly increase the speed of exploration of resources on Mars,and especially on the moon,in the future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可推知，张可可关于在太空探索中使用人工智能持积极自信的态度。故选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45934" y="1124744"/>
            <a:ext cx="11485848" cy="230695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Zhang’s attitude towards AI in space exploration?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Shocked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Worried.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Confident.	D. Doubtful.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50129" y="1240246"/>
            <a:ext cx="4114665" cy="431018"/>
          </a:xfrm>
          <a:prstGeom prst="rect">
            <a:avLst/>
          </a:prstGeom>
        </p:spPr>
      </p:pic>
      <p:sp>
        <p:nvSpPr>
          <p:cNvPr id="4" name="文本框 3"/>
          <p:cNvSpPr txBox="1"/>
          <p:nvPr/>
        </p:nvSpPr>
        <p:spPr>
          <a:xfrm>
            <a:off x="835734" y="1239400"/>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3727</Words>
  <Application>WPS 演示</Application>
  <PresentationFormat>自定义</PresentationFormat>
  <Paragraphs>58</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459</cp:revision>
  <dcterms:created xsi:type="dcterms:W3CDTF">2020-11-06T05:24:00Z</dcterms:created>
  <dcterms:modified xsi:type="dcterms:W3CDTF">2025-09-18T03:33:11Z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